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0" r:id="rId3"/>
    <p:sldId id="296" r:id="rId4"/>
    <p:sldId id="299" r:id="rId5"/>
    <p:sldId id="301" r:id="rId6"/>
    <p:sldId id="302" r:id="rId7"/>
    <p:sldId id="303" r:id="rId8"/>
    <p:sldId id="286" r:id="rId9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FFFCC"/>
    <a:srgbClr val="33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06" autoAdjust="0"/>
    <p:restoredTop sz="94897" autoAdjust="0"/>
  </p:normalViewPr>
  <p:slideViewPr>
    <p:cSldViewPr>
      <p:cViewPr>
        <p:scale>
          <a:sx n="64" d="100"/>
          <a:sy n="64" d="100"/>
        </p:scale>
        <p:origin x="-1272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BAA19B-125B-4675-A3ED-B740741D55C9}" type="doc">
      <dgm:prSet loTypeId="urn:microsoft.com/office/officeart/2005/8/layout/hProcess6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C01A80-0539-461A-AC9B-CEC59BDB5665}">
      <dgm:prSet phldrT="[Текст]"/>
      <dgm:spPr/>
      <dgm:t>
        <a:bodyPr/>
        <a:lstStyle/>
        <a:p>
          <a:r>
            <a:rPr lang="en-US" dirty="0" smtClean="0"/>
            <a:t>I </a:t>
          </a:r>
          <a:r>
            <a:rPr lang="ru-RU" dirty="0" smtClean="0"/>
            <a:t>этап</a:t>
          </a:r>
          <a:endParaRPr lang="ru-RU" dirty="0"/>
        </a:p>
      </dgm:t>
    </dgm:pt>
    <dgm:pt modelId="{AE7584B1-A087-4170-B596-E43CB06C8DDB}" type="parTrans" cxnId="{ADCBE89A-723B-4FBE-AD5B-E2F66E6D5BF6}">
      <dgm:prSet/>
      <dgm:spPr/>
      <dgm:t>
        <a:bodyPr/>
        <a:lstStyle/>
        <a:p>
          <a:endParaRPr lang="ru-RU"/>
        </a:p>
      </dgm:t>
    </dgm:pt>
    <dgm:pt modelId="{0C785415-99DF-4AE8-BC5B-22B2B1A030C8}" type="sibTrans" cxnId="{ADCBE89A-723B-4FBE-AD5B-E2F66E6D5BF6}">
      <dgm:prSet/>
      <dgm:spPr/>
      <dgm:t>
        <a:bodyPr/>
        <a:lstStyle/>
        <a:p>
          <a:endParaRPr lang="ru-RU"/>
        </a:p>
      </dgm:t>
    </dgm:pt>
    <dgm:pt modelId="{5E0B18B2-0014-4AD6-A02B-421C81122412}">
      <dgm:prSet phldrT="[Текст]" custT="1"/>
      <dgm:spPr/>
      <dgm:t>
        <a:bodyPr/>
        <a:lstStyle/>
        <a:p>
          <a:r>
            <a:rPr lang="ru-RU" sz="1400" dirty="0" smtClean="0"/>
            <a:t>Знакомство с темой проекта</a:t>
          </a:r>
          <a:endParaRPr lang="ru-RU" sz="1400" dirty="0"/>
        </a:p>
      </dgm:t>
    </dgm:pt>
    <dgm:pt modelId="{1FA0D0E1-D880-437C-A95D-48B8278CE1FD}" type="parTrans" cxnId="{B0320236-8C7C-42EB-9DC0-B8C5A4D084C7}">
      <dgm:prSet/>
      <dgm:spPr/>
      <dgm:t>
        <a:bodyPr/>
        <a:lstStyle/>
        <a:p>
          <a:endParaRPr lang="ru-RU"/>
        </a:p>
      </dgm:t>
    </dgm:pt>
    <dgm:pt modelId="{82C682CE-72F7-454A-832D-822B2E2AF937}" type="sibTrans" cxnId="{B0320236-8C7C-42EB-9DC0-B8C5A4D084C7}">
      <dgm:prSet/>
      <dgm:spPr/>
      <dgm:t>
        <a:bodyPr/>
        <a:lstStyle/>
        <a:p>
          <a:endParaRPr lang="ru-RU"/>
        </a:p>
      </dgm:t>
    </dgm:pt>
    <dgm:pt modelId="{7D1D1BA2-8678-4C8D-A22A-182384C0B2A4}">
      <dgm:prSet phldrT="[Текст]" custT="1"/>
      <dgm:spPr/>
      <dgm:t>
        <a:bodyPr/>
        <a:lstStyle/>
        <a:p>
          <a:r>
            <a:rPr lang="ru-RU" sz="1400" dirty="0" smtClean="0"/>
            <a:t>Выбор тем </a:t>
          </a:r>
          <a:r>
            <a:rPr lang="ru-RU" sz="1400" dirty="0" err="1" smtClean="0"/>
            <a:t>исследова-ний</a:t>
          </a:r>
          <a:endParaRPr lang="ru-RU" sz="1400" dirty="0"/>
        </a:p>
      </dgm:t>
    </dgm:pt>
    <dgm:pt modelId="{C1DC4BD5-D15F-416E-99BF-915EED908110}" type="parTrans" cxnId="{AD49FAD6-05C8-4E33-9681-7E726F27DB55}">
      <dgm:prSet/>
      <dgm:spPr/>
      <dgm:t>
        <a:bodyPr/>
        <a:lstStyle/>
        <a:p>
          <a:endParaRPr lang="ru-RU"/>
        </a:p>
      </dgm:t>
    </dgm:pt>
    <dgm:pt modelId="{274DDDD6-0D27-4B78-ACB9-18586EF603D9}" type="sibTrans" cxnId="{AD49FAD6-05C8-4E33-9681-7E726F27DB55}">
      <dgm:prSet/>
      <dgm:spPr/>
      <dgm:t>
        <a:bodyPr/>
        <a:lstStyle/>
        <a:p>
          <a:endParaRPr lang="ru-RU"/>
        </a:p>
      </dgm:t>
    </dgm:pt>
    <dgm:pt modelId="{08359DB0-150D-4F01-9858-00D9763BFE5D}">
      <dgm:prSet phldrT="[Текст]"/>
      <dgm:spPr/>
      <dgm:t>
        <a:bodyPr/>
        <a:lstStyle/>
        <a:p>
          <a:r>
            <a:rPr lang="en-US" dirty="0" smtClean="0"/>
            <a:t>II </a:t>
          </a:r>
          <a:r>
            <a:rPr lang="ru-RU" dirty="0" smtClean="0"/>
            <a:t>этап</a:t>
          </a:r>
          <a:endParaRPr lang="ru-RU" dirty="0"/>
        </a:p>
      </dgm:t>
    </dgm:pt>
    <dgm:pt modelId="{D88228F7-630D-4613-817A-029AC036B514}" type="parTrans" cxnId="{324B008C-13B3-4ECF-80BD-2E208246AB26}">
      <dgm:prSet/>
      <dgm:spPr/>
      <dgm:t>
        <a:bodyPr/>
        <a:lstStyle/>
        <a:p>
          <a:endParaRPr lang="ru-RU"/>
        </a:p>
      </dgm:t>
    </dgm:pt>
    <dgm:pt modelId="{B8CD70D9-DAAE-44EC-AD21-4BBA8C37D0F8}" type="sibTrans" cxnId="{324B008C-13B3-4ECF-80BD-2E208246AB26}">
      <dgm:prSet/>
      <dgm:spPr/>
      <dgm:t>
        <a:bodyPr/>
        <a:lstStyle/>
        <a:p>
          <a:endParaRPr lang="ru-RU"/>
        </a:p>
      </dgm:t>
    </dgm:pt>
    <dgm:pt modelId="{EDBF1EB6-34D9-48FA-AE5C-42B564E6F06A}">
      <dgm:prSet phldrT="[Текст]" custT="1"/>
      <dgm:spPr/>
      <dgm:t>
        <a:bodyPr/>
        <a:lstStyle/>
        <a:p>
          <a:r>
            <a:rPr lang="ru-RU" sz="1400" dirty="0" smtClean="0"/>
            <a:t>Формирование групп</a:t>
          </a:r>
          <a:endParaRPr lang="ru-RU" sz="1400" dirty="0"/>
        </a:p>
      </dgm:t>
    </dgm:pt>
    <dgm:pt modelId="{F4EFAC91-3499-401B-9704-842B980AA2E0}" type="parTrans" cxnId="{A9C80721-FC10-4776-9583-09AF2209476C}">
      <dgm:prSet/>
      <dgm:spPr/>
      <dgm:t>
        <a:bodyPr/>
        <a:lstStyle/>
        <a:p>
          <a:endParaRPr lang="ru-RU"/>
        </a:p>
      </dgm:t>
    </dgm:pt>
    <dgm:pt modelId="{5C2D4C4B-0F3B-4160-A335-BEAD5B3B72BA}" type="sibTrans" cxnId="{A9C80721-FC10-4776-9583-09AF2209476C}">
      <dgm:prSet/>
      <dgm:spPr/>
      <dgm:t>
        <a:bodyPr/>
        <a:lstStyle/>
        <a:p>
          <a:endParaRPr lang="ru-RU"/>
        </a:p>
      </dgm:t>
    </dgm:pt>
    <dgm:pt modelId="{A14A1EEE-2CC3-4726-9A63-BC68925C3082}">
      <dgm:prSet phldrT="[Текст]" custT="1"/>
      <dgm:spPr/>
      <dgm:t>
        <a:bodyPr/>
        <a:lstStyle/>
        <a:p>
          <a:r>
            <a:rPr lang="ru-RU" sz="1400" dirty="0" smtClean="0"/>
            <a:t>Планирование деятельности внутри группы</a:t>
          </a:r>
          <a:endParaRPr lang="ru-RU" sz="1400" dirty="0"/>
        </a:p>
      </dgm:t>
    </dgm:pt>
    <dgm:pt modelId="{E06F89E2-4672-4020-808C-D6A36EBA39D2}" type="parTrans" cxnId="{E8034099-C08D-47D0-9FF9-B6F0E5517CF1}">
      <dgm:prSet/>
      <dgm:spPr/>
      <dgm:t>
        <a:bodyPr/>
        <a:lstStyle/>
        <a:p>
          <a:endParaRPr lang="ru-RU"/>
        </a:p>
      </dgm:t>
    </dgm:pt>
    <dgm:pt modelId="{D2E8F34C-6033-479E-9CFA-B718830A3107}" type="sibTrans" cxnId="{E8034099-C08D-47D0-9FF9-B6F0E5517CF1}">
      <dgm:prSet/>
      <dgm:spPr/>
      <dgm:t>
        <a:bodyPr/>
        <a:lstStyle/>
        <a:p>
          <a:endParaRPr lang="ru-RU"/>
        </a:p>
      </dgm:t>
    </dgm:pt>
    <dgm:pt modelId="{5AFE5EA2-2D4F-46E6-AA3B-5DE23E3597B8}">
      <dgm:prSet phldrT="[Текст]"/>
      <dgm:spPr/>
      <dgm:t>
        <a:bodyPr/>
        <a:lstStyle/>
        <a:p>
          <a:r>
            <a:rPr lang="en-US" dirty="0" smtClean="0"/>
            <a:t>III </a:t>
          </a:r>
          <a:r>
            <a:rPr lang="ru-RU" dirty="0" smtClean="0"/>
            <a:t>этап</a:t>
          </a:r>
          <a:endParaRPr lang="ru-RU" dirty="0"/>
        </a:p>
      </dgm:t>
    </dgm:pt>
    <dgm:pt modelId="{1A855827-E7A6-435B-A78C-962819CB138F}" type="parTrans" cxnId="{224EB353-08D7-4D56-A15C-BA385880C9FA}">
      <dgm:prSet/>
      <dgm:spPr/>
      <dgm:t>
        <a:bodyPr/>
        <a:lstStyle/>
        <a:p>
          <a:endParaRPr lang="ru-RU"/>
        </a:p>
      </dgm:t>
    </dgm:pt>
    <dgm:pt modelId="{9B964407-E0EC-43E4-A177-1FFD7DD5EFA9}" type="sibTrans" cxnId="{224EB353-08D7-4D56-A15C-BA385880C9FA}">
      <dgm:prSet/>
      <dgm:spPr/>
      <dgm:t>
        <a:bodyPr/>
        <a:lstStyle/>
        <a:p>
          <a:endParaRPr lang="ru-RU"/>
        </a:p>
      </dgm:t>
    </dgm:pt>
    <dgm:pt modelId="{055F2CFC-F5AD-4F3D-A330-81FC90A46912}">
      <dgm:prSet phldrT="[Текст]" custT="1"/>
      <dgm:spPr/>
      <dgm:t>
        <a:bodyPr/>
        <a:lstStyle/>
        <a:p>
          <a:r>
            <a:rPr lang="ru-RU" sz="1400" dirty="0" smtClean="0"/>
            <a:t>Поиск информации</a:t>
          </a:r>
          <a:endParaRPr lang="ru-RU" sz="1400" dirty="0"/>
        </a:p>
      </dgm:t>
    </dgm:pt>
    <dgm:pt modelId="{A09F6163-054B-4A1C-A2F7-4A40EDB1B495}" type="parTrans" cxnId="{A1A07C60-0F1E-401E-BCAF-FCD59E8EC10C}">
      <dgm:prSet/>
      <dgm:spPr/>
      <dgm:t>
        <a:bodyPr/>
        <a:lstStyle/>
        <a:p>
          <a:endParaRPr lang="ru-RU"/>
        </a:p>
      </dgm:t>
    </dgm:pt>
    <dgm:pt modelId="{C06AD580-7D97-46F7-A776-45544EFBDE60}" type="sibTrans" cxnId="{A1A07C60-0F1E-401E-BCAF-FCD59E8EC10C}">
      <dgm:prSet/>
      <dgm:spPr/>
      <dgm:t>
        <a:bodyPr/>
        <a:lstStyle/>
        <a:p>
          <a:endParaRPr lang="ru-RU"/>
        </a:p>
      </dgm:t>
    </dgm:pt>
    <dgm:pt modelId="{159FEFD3-34E3-47A1-99E1-9BA7C63B5FF1}">
      <dgm:prSet phldrT="[Текст]" custT="1"/>
      <dgm:spPr/>
      <dgm:t>
        <a:bodyPr/>
        <a:lstStyle/>
        <a:p>
          <a:r>
            <a:rPr lang="ru-RU" sz="1400" dirty="0" smtClean="0"/>
            <a:t>Разработка и проведение опросов</a:t>
          </a:r>
          <a:endParaRPr lang="ru-RU" sz="1400" dirty="0"/>
        </a:p>
      </dgm:t>
    </dgm:pt>
    <dgm:pt modelId="{5BCD9F73-5476-41F7-AAB0-193BFE153E6B}" type="parTrans" cxnId="{7079284C-2236-4DD8-9836-68967BBD4C0B}">
      <dgm:prSet/>
      <dgm:spPr/>
      <dgm:t>
        <a:bodyPr/>
        <a:lstStyle/>
        <a:p>
          <a:endParaRPr lang="ru-RU"/>
        </a:p>
      </dgm:t>
    </dgm:pt>
    <dgm:pt modelId="{815C11ED-02AC-4A31-8D45-9EA04E019D30}" type="sibTrans" cxnId="{7079284C-2236-4DD8-9836-68967BBD4C0B}">
      <dgm:prSet/>
      <dgm:spPr/>
      <dgm:t>
        <a:bodyPr/>
        <a:lstStyle/>
        <a:p>
          <a:endParaRPr lang="ru-RU"/>
        </a:p>
      </dgm:t>
    </dgm:pt>
    <dgm:pt modelId="{1028FD76-F157-400A-B60D-AA135BEEEA32}">
      <dgm:prSet phldrT="[Текст]" custT="1"/>
      <dgm:spPr/>
      <dgm:t>
        <a:bodyPr/>
        <a:lstStyle/>
        <a:p>
          <a:r>
            <a:rPr lang="ru-RU" sz="1400" dirty="0" smtClean="0"/>
            <a:t>Выбор формы представления результатов</a:t>
          </a:r>
          <a:endParaRPr lang="ru-RU" sz="1400" dirty="0"/>
        </a:p>
      </dgm:t>
    </dgm:pt>
    <dgm:pt modelId="{7AE60CB4-C958-4AB8-8E6F-0F5A7B422C41}" type="parTrans" cxnId="{CD03F567-49FE-416D-A082-4D1E4214F7D0}">
      <dgm:prSet/>
      <dgm:spPr/>
      <dgm:t>
        <a:bodyPr/>
        <a:lstStyle/>
        <a:p>
          <a:endParaRPr lang="ru-RU"/>
        </a:p>
      </dgm:t>
    </dgm:pt>
    <dgm:pt modelId="{3554E970-FC97-47B2-8790-C5A7F934A213}" type="sibTrans" cxnId="{CD03F567-49FE-416D-A082-4D1E4214F7D0}">
      <dgm:prSet/>
      <dgm:spPr/>
      <dgm:t>
        <a:bodyPr/>
        <a:lstStyle/>
        <a:p>
          <a:endParaRPr lang="ru-RU"/>
        </a:p>
      </dgm:t>
    </dgm:pt>
    <dgm:pt modelId="{F87D25DF-A67D-4C4C-B411-AA73F73CD596}">
      <dgm:prSet phldrT="[Текст]" custT="1"/>
      <dgm:spPr/>
      <dgm:t>
        <a:bodyPr/>
        <a:lstStyle/>
        <a:p>
          <a:r>
            <a:rPr lang="ru-RU" sz="1400" dirty="0" smtClean="0"/>
            <a:t>Анализ</a:t>
          </a:r>
          <a:endParaRPr lang="ru-RU" sz="1400" dirty="0"/>
        </a:p>
      </dgm:t>
    </dgm:pt>
    <dgm:pt modelId="{1FD46972-DD00-420C-8D39-13CDFF2542C3}" type="parTrans" cxnId="{18A3B585-9A82-4CD5-AE14-B938F73B9951}">
      <dgm:prSet/>
      <dgm:spPr/>
      <dgm:t>
        <a:bodyPr/>
        <a:lstStyle/>
        <a:p>
          <a:endParaRPr lang="ru-RU"/>
        </a:p>
      </dgm:t>
    </dgm:pt>
    <dgm:pt modelId="{6F1783AB-A6E8-4FC7-9026-C345DC103A2B}" type="sibTrans" cxnId="{18A3B585-9A82-4CD5-AE14-B938F73B9951}">
      <dgm:prSet/>
      <dgm:spPr/>
      <dgm:t>
        <a:bodyPr/>
        <a:lstStyle/>
        <a:p>
          <a:endParaRPr lang="ru-RU"/>
        </a:p>
      </dgm:t>
    </dgm:pt>
    <dgm:pt modelId="{87FAD4D3-F9B9-481A-8BC7-A9E359C1F8D6}">
      <dgm:prSet phldrT="[Текст]" custT="1"/>
      <dgm:spPr/>
      <dgm:t>
        <a:bodyPr/>
        <a:lstStyle/>
        <a:p>
          <a:r>
            <a:rPr lang="ru-RU" sz="1400" dirty="0" err="1" smtClean="0"/>
            <a:t>Структурирова-ние</a:t>
          </a:r>
          <a:endParaRPr lang="ru-RU" sz="1400" dirty="0"/>
        </a:p>
      </dgm:t>
    </dgm:pt>
    <dgm:pt modelId="{63E5B42E-DC24-4154-8A7C-4C09611AADBC}" type="parTrans" cxnId="{C89D8368-82A5-4AA5-8FB2-F2D1650C26D7}">
      <dgm:prSet/>
      <dgm:spPr/>
      <dgm:t>
        <a:bodyPr/>
        <a:lstStyle/>
        <a:p>
          <a:endParaRPr lang="ru-RU"/>
        </a:p>
      </dgm:t>
    </dgm:pt>
    <dgm:pt modelId="{CC847E8F-4803-455A-A06A-C4FBE9F73F3D}" type="sibTrans" cxnId="{C89D8368-82A5-4AA5-8FB2-F2D1650C26D7}">
      <dgm:prSet/>
      <dgm:spPr/>
      <dgm:t>
        <a:bodyPr/>
        <a:lstStyle/>
        <a:p>
          <a:endParaRPr lang="ru-RU"/>
        </a:p>
      </dgm:t>
    </dgm:pt>
    <dgm:pt modelId="{9A0076C3-FBD2-4679-9703-18495EAA45AF}" type="pres">
      <dgm:prSet presAssocID="{82BAA19B-125B-4675-A3ED-B740741D55C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43C765-6A5B-4FD6-A478-32BE3C90D551}" type="pres">
      <dgm:prSet presAssocID="{BCC01A80-0539-461A-AC9B-CEC59BDB5665}" presName="compNode" presStyleCnt="0"/>
      <dgm:spPr/>
    </dgm:pt>
    <dgm:pt modelId="{E8EB8414-0F4E-4D50-B225-D1E3C4BDB9A7}" type="pres">
      <dgm:prSet presAssocID="{BCC01A80-0539-461A-AC9B-CEC59BDB5665}" presName="noGeometry" presStyleCnt="0"/>
      <dgm:spPr/>
    </dgm:pt>
    <dgm:pt modelId="{722C138D-CABD-4052-984E-20D58D29130D}" type="pres">
      <dgm:prSet presAssocID="{BCC01A80-0539-461A-AC9B-CEC59BDB5665}" presName="childTextVisible" presStyleLbl="bgAccFollowNode1" presStyleIdx="0" presStyleCnt="3" custScaleX="112684" custScaleY="191567" custLinFactNeighborX="6985" custLinFactNeighborY="-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2159E-21E0-4DFC-91DA-72FDE6DC1954}" type="pres">
      <dgm:prSet presAssocID="{BCC01A80-0539-461A-AC9B-CEC59BDB5665}" presName="childTextHidden" presStyleLbl="bgAccFollowNode1" presStyleIdx="0" presStyleCnt="3"/>
      <dgm:spPr/>
      <dgm:t>
        <a:bodyPr/>
        <a:lstStyle/>
        <a:p>
          <a:endParaRPr lang="ru-RU"/>
        </a:p>
      </dgm:t>
    </dgm:pt>
    <dgm:pt modelId="{744AF052-9023-4EB7-BBB4-B833B62E18CC}" type="pres">
      <dgm:prSet presAssocID="{BCC01A80-0539-461A-AC9B-CEC59BDB5665}" presName="parentText" presStyleLbl="node1" presStyleIdx="0" presStyleCnt="3" custLinFactNeighborX="-7363" custLinFactNeighborY="13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61FC98-1D34-4E30-A50E-A51ADE242907}" type="pres">
      <dgm:prSet presAssocID="{BCC01A80-0539-461A-AC9B-CEC59BDB5665}" presName="aSpace" presStyleCnt="0"/>
      <dgm:spPr/>
    </dgm:pt>
    <dgm:pt modelId="{DF4D0303-929E-4B02-B21E-7ADFC6C55012}" type="pres">
      <dgm:prSet presAssocID="{08359DB0-150D-4F01-9858-00D9763BFE5D}" presName="compNode" presStyleCnt="0"/>
      <dgm:spPr/>
    </dgm:pt>
    <dgm:pt modelId="{2F97EE7A-CB4D-4916-88C1-F22010943C9D}" type="pres">
      <dgm:prSet presAssocID="{08359DB0-150D-4F01-9858-00D9763BFE5D}" presName="noGeometry" presStyleCnt="0"/>
      <dgm:spPr/>
    </dgm:pt>
    <dgm:pt modelId="{510E1247-71DF-4F66-9887-6043B1968CE9}" type="pres">
      <dgm:prSet presAssocID="{08359DB0-150D-4F01-9858-00D9763BFE5D}" presName="childTextVisible" presStyleLbl="bgAccFollowNode1" presStyleIdx="1" presStyleCnt="3" custScaleX="141503" custScaleY="192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BEF83E-4AA8-4A5B-A6A4-A76CA62B434B}" type="pres">
      <dgm:prSet presAssocID="{08359DB0-150D-4F01-9858-00D9763BFE5D}" presName="childTextHidden" presStyleLbl="bgAccFollowNode1" presStyleIdx="1" presStyleCnt="3"/>
      <dgm:spPr/>
      <dgm:t>
        <a:bodyPr/>
        <a:lstStyle/>
        <a:p>
          <a:endParaRPr lang="ru-RU"/>
        </a:p>
      </dgm:t>
    </dgm:pt>
    <dgm:pt modelId="{2AD72404-6729-4A5B-87E2-4EDE84B9B55F}" type="pres">
      <dgm:prSet presAssocID="{08359DB0-150D-4F01-9858-00D9763BFE5D}" presName="parentText" presStyleLbl="node1" presStyleIdx="1" presStyleCnt="3" custLinFactNeighborX="-14982" custLinFactNeighborY="-358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045796-EC7C-4BE3-A8F7-159B58DDC95E}" type="pres">
      <dgm:prSet presAssocID="{08359DB0-150D-4F01-9858-00D9763BFE5D}" presName="aSpace" presStyleCnt="0"/>
      <dgm:spPr/>
    </dgm:pt>
    <dgm:pt modelId="{340524A5-71F1-45A5-B0CC-49FE5D4880A0}" type="pres">
      <dgm:prSet presAssocID="{5AFE5EA2-2D4F-46E6-AA3B-5DE23E3597B8}" presName="compNode" presStyleCnt="0"/>
      <dgm:spPr/>
    </dgm:pt>
    <dgm:pt modelId="{ABD9FF88-03A3-4B83-9973-9C27895FD01A}" type="pres">
      <dgm:prSet presAssocID="{5AFE5EA2-2D4F-46E6-AA3B-5DE23E3597B8}" presName="noGeometry" presStyleCnt="0"/>
      <dgm:spPr/>
    </dgm:pt>
    <dgm:pt modelId="{3FD21F5F-A32C-4A34-B23B-CFDB65F636BC}" type="pres">
      <dgm:prSet presAssocID="{5AFE5EA2-2D4F-46E6-AA3B-5DE23E3597B8}" presName="childTextVisible" presStyleLbl="bgAccFollowNode1" presStyleIdx="2" presStyleCnt="3" custScaleX="150237" custScaleY="1845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DC4D1-59A9-4664-B6D2-22A6555F095F}" type="pres">
      <dgm:prSet presAssocID="{5AFE5EA2-2D4F-46E6-AA3B-5DE23E3597B8}" presName="childTextHidden" presStyleLbl="bgAccFollowNode1" presStyleIdx="2" presStyleCnt="3"/>
      <dgm:spPr/>
      <dgm:t>
        <a:bodyPr/>
        <a:lstStyle/>
        <a:p>
          <a:endParaRPr lang="ru-RU"/>
        </a:p>
      </dgm:t>
    </dgm:pt>
    <dgm:pt modelId="{5B719D22-8431-4651-8D5E-AFDB04E56F3F}" type="pres">
      <dgm:prSet presAssocID="{5AFE5EA2-2D4F-46E6-AA3B-5DE23E3597B8}" presName="parentText" presStyleLbl="node1" presStyleIdx="2" presStyleCnt="3" custLinFactNeighborX="-23050" custLinFactNeighborY="-26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072341-268B-4DCE-916B-673C4EAC829C}" type="presOf" srcId="{159FEFD3-34E3-47A1-99E1-9BA7C63B5FF1}" destId="{5A0DC4D1-59A9-4664-B6D2-22A6555F095F}" srcOrd="1" destOrd="1" presId="urn:microsoft.com/office/officeart/2005/8/layout/hProcess6"/>
    <dgm:cxn modelId="{6C5625C6-48D6-4B1D-8E40-F5CAD03606B1}" type="presOf" srcId="{5E0B18B2-0014-4AD6-A02B-421C81122412}" destId="{1802159E-21E0-4DFC-91DA-72FDE6DC1954}" srcOrd="1" destOrd="0" presId="urn:microsoft.com/office/officeart/2005/8/layout/hProcess6"/>
    <dgm:cxn modelId="{ED0F236F-9BE5-4B47-A7B7-25D9D53FC337}" type="presOf" srcId="{F87D25DF-A67D-4C4C-B411-AA73F73CD596}" destId="{5A0DC4D1-59A9-4664-B6D2-22A6555F095F}" srcOrd="1" destOrd="2" presId="urn:microsoft.com/office/officeart/2005/8/layout/hProcess6"/>
    <dgm:cxn modelId="{037BFC72-CA6B-470C-8D8E-AF758FDDEED0}" type="presOf" srcId="{7D1D1BA2-8678-4C8D-A22A-182384C0B2A4}" destId="{722C138D-CABD-4052-984E-20D58D29130D}" srcOrd="0" destOrd="1" presId="urn:microsoft.com/office/officeart/2005/8/layout/hProcess6"/>
    <dgm:cxn modelId="{224EB353-08D7-4D56-A15C-BA385880C9FA}" srcId="{82BAA19B-125B-4675-A3ED-B740741D55C9}" destId="{5AFE5EA2-2D4F-46E6-AA3B-5DE23E3597B8}" srcOrd="2" destOrd="0" parTransId="{1A855827-E7A6-435B-A78C-962819CB138F}" sibTransId="{9B964407-E0EC-43E4-A177-1FFD7DD5EFA9}"/>
    <dgm:cxn modelId="{2BDAEF22-891C-49C7-8303-28150A2BC297}" type="presOf" srcId="{A14A1EEE-2CC3-4726-9A63-BC68925C3082}" destId="{EEBEF83E-4AA8-4A5B-A6A4-A76CA62B434B}" srcOrd="1" destOrd="1" presId="urn:microsoft.com/office/officeart/2005/8/layout/hProcess6"/>
    <dgm:cxn modelId="{8A8AA827-E14C-4DF7-A52F-F4960F13E176}" type="presOf" srcId="{5E0B18B2-0014-4AD6-A02B-421C81122412}" destId="{722C138D-CABD-4052-984E-20D58D29130D}" srcOrd="0" destOrd="0" presId="urn:microsoft.com/office/officeart/2005/8/layout/hProcess6"/>
    <dgm:cxn modelId="{B103E841-7B77-481C-B26F-D25CCAA6113B}" type="presOf" srcId="{87FAD4D3-F9B9-481A-8BC7-A9E359C1F8D6}" destId="{3FD21F5F-A32C-4A34-B23B-CFDB65F636BC}" srcOrd="0" destOrd="3" presId="urn:microsoft.com/office/officeart/2005/8/layout/hProcess6"/>
    <dgm:cxn modelId="{A9C80721-FC10-4776-9583-09AF2209476C}" srcId="{08359DB0-150D-4F01-9858-00D9763BFE5D}" destId="{EDBF1EB6-34D9-48FA-AE5C-42B564E6F06A}" srcOrd="0" destOrd="0" parTransId="{F4EFAC91-3499-401B-9704-842B980AA2E0}" sibTransId="{5C2D4C4B-0F3B-4160-A335-BEAD5B3B72BA}"/>
    <dgm:cxn modelId="{ADCBE89A-723B-4FBE-AD5B-E2F66E6D5BF6}" srcId="{82BAA19B-125B-4675-A3ED-B740741D55C9}" destId="{BCC01A80-0539-461A-AC9B-CEC59BDB5665}" srcOrd="0" destOrd="0" parTransId="{AE7584B1-A087-4170-B596-E43CB06C8DDB}" sibTransId="{0C785415-99DF-4AE8-BC5B-22B2B1A030C8}"/>
    <dgm:cxn modelId="{967B602C-55C2-4D2A-92BD-BD8738D2FCEA}" type="presOf" srcId="{08359DB0-150D-4F01-9858-00D9763BFE5D}" destId="{2AD72404-6729-4A5B-87E2-4EDE84B9B55F}" srcOrd="0" destOrd="0" presId="urn:microsoft.com/office/officeart/2005/8/layout/hProcess6"/>
    <dgm:cxn modelId="{C89D8368-82A5-4AA5-8FB2-F2D1650C26D7}" srcId="{5AFE5EA2-2D4F-46E6-AA3B-5DE23E3597B8}" destId="{87FAD4D3-F9B9-481A-8BC7-A9E359C1F8D6}" srcOrd="3" destOrd="0" parTransId="{63E5B42E-DC24-4154-8A7C-4C09611AADBC}" sibTransId="{CC847E8F-4803-455A-A06A-C4FBE9F73F3D}"/>
    <dgm:cxn modelId="{909AE62F-99ED-4073-83DA-CDC389541BA7}" type="presOf" srcId="{055F2CFC-F5AD-4F3D-A330-81FC90A46912}" destId="{3FD21F5F-A32C-4A34-B23B-CFDB65F636BC}" srcOrd="0" destOrd="0" presId="urn:microsoft.com/office/officeart/2005/8/layout/hProcess6"/>
    <dgm:cxn modelId="{E8034099-C08D-47D0-9FF9-B6F0E5517CF1}" srcId="{08359DB0-150D-4F01-9858-00D9763BFE5D}" destId="{A14A1EEE-2CC3-4726-9A63-BC68925C3082}" srcOrd="1" destOrd="0" parTransId="{E06F89E2-4672-4020-808C-D6A36EBA39D2}" sibTransId="{D2E8F34C-6033-479E-9CFA-B718830A3107}"/>
    <dgm:cxn modelId="{3A460ED1-4A81-4C92-913C-847544393CE1}" type="presOf" srcId="{EDBF1EB6-34D9-48FA-AE5C-42B564E6F06A}" destId="{510E1247-71DF-4F66-9887-6043B1968CE9}" srcOrd="0" destOrd="0" presId="urn:microsoft.com/office/officeart/2005/8/layout/hProcess6"/>
    <dgm:cxn modelId="{40B7E5F0-B8C4-4169-AC31-142E9D198AEF}" type="presOf" srcId="{159FEFD3-34E3-47A1-99E1-9BA7C63B5FF1}" destId="{3FD21F5F-A32C-4A34-B23B-CFDB65F636BC}" srcOrd="0" destOrd="1" presId="urn:microsoft.com/office/officeart/2005/8/layout/hProcess6"/>
    <dgm:cxn modelId="{C3DC4867-2D8E-4777-B2D4-6DECCDD8D3CC}" type="presOf" srcId="{82BAA19B-125B-4675-A3ED-B740741D55C9}" destId="{9A0076C3-FBD2-4679-9703-18495EAA45AF}" srcOrd="0" destOrd="0" presId="urn:microsoft.com/office/officeart/2005/8/layout/hProcess6"/>
    <dgm:cxn modelId="{7DACB8E0-CAA9-4687-ACEE-54DB842916CE}" type="presOf" srcId="{1028FD76-F157-400A-B60D-AA135BEEEA32}" destId="{EEBEF83E-4AA8-4A5B-A6A4-A76CA62B434B}" srcOrd="1" destOrd="2" presId="urn:microsoft.com/office/officeart/2005/8/layout/hProcess6"/>
    <dgm:cxn modelId="{6D5D02D6-7AD2-4D34-BDE7-33802A2C8A52}" type="presOf" srcId="{7D1D1BA2-8678-4C8D-A22A-182384C0B2A4}" destId="{1802159E-21E0-4DFC-91DA-72FDE6DC1954}" srcOrd="1" destOrd="1" presId="urn:microsoft.com/office/officeart/2005/8/layout/hProcess6"/>
    <dgm:cxn modelId="{324B008C-13B3-4ECF-80BD-2E208246AB26}" srcId="{82BAA19B-125B-4675-A3ED-B740741D55C9}" destId="{08359DB0-150D-4F01-9858-00D9763BFE5D}" srcOrd="1" destOrd="0" parTransId="{D88228F7-630D-4613-817A-029AC036B514}" sibTransId="{B8CD70D9-DAAE-44EC-AD21-4BBA8C37D0F8}"/>
    <dgm:cxn modelId="{7079284C-2236-4DD8-9836-68967BBD4C0B}" srcId="{5AFE5EA2-2D4F-46E6-AA3B-5DE23E3597B8}" destId="{159FEFD3-34E3-47A1-99E1-9BA7C63B5FF1}" srcOrd="1" destOrd="0" parTransId="{5BCD9F73-5476-41F7-AAB0-193BFE153E6B}" sibTransId="{815C11ED-02AC-4A31-8D45-9EA04E019D30}"/>
    <dgm:cxn modelId="{AC64697B-1725-4235-A59A-F5ECD720D476}" type="presOf" srcId="{055F2CFC-F5AD-4F3D-A330-81FC90A46912}" destId="{5A0DC4D1-59A9-4664-B6D2-22A6555F095F}" srcOrd="1" destOrd="0" presId="urn:microsoft.com/office/officeart/2005/8/layout/hProcess6"/>
    <dgm:cxn modelId="{CB413D73-830D-47E0-9E34-99C2549695C9}" type="presOf" srcId="{BCC01A80-0539-461A-AC9B-CEC59BDB5665}" destId="{744AF052-9023-4EB7-BBB4-B833B62E18CC}" srcOrd="0" destOrd="0" presId="urn:microsoft.com/office/officeart/2005/8/layout/hProcess6"/>
    <dgm:cxn modelId="{CD03F567-49FE-416D-A082-4D1E4214F7D0}" srcId="{08359DB0-150D-4F01-9858-00D9763BFE5D}" destId="{1028FD76-F157-400A-B60D-AA135BEEEA32}" srcOrd="2" destOrd="0" parTransId="{7AE60CB4-C958-4AB8-8E6F-0F5A7B422C41}" sibTransId="{3554E970-FC97-47B2-8790-C5A7F934A213}"/>
    <dgm:cxn modelId="{11C9BC83-E019-486E-AEBE-8491D8BCD157}" type="presOf" srcId="{A14A1EEE-2CC3-4726-9A63-BC68925C3082}" destId="{510E1247-71DF-4F66-9887-6043B1968CE9}" srcOrd="0" destOrd="1" presId="urn:microsoft.com/office/officeart/2005/8/layout/hProcess6"/>
    <dgm:cxn modelId="{8300691B-4709-4C6A-BD26-D0FBC1C5DA7E}" type="presOf" srcId="{EDBF1EB6-34D9-48FA-AE5C-42B564E6F06A}" destId="{EEBEF83E-4AA8-4A5B-A6A4-A76CA62B434B}" srcOrd="1" destOrd="0" presId="urn:microsoft.com/office/officeart/2005/8/layout/hProcess6"/>
    <dgm:cxn modelId="{19BD0C95-2E42-4DC1-BD1C-0123DE314F2E}" type="presOf" srcId="{1028FD76-F157-400A-B60D-AA135BEEEA32}" destId="{510E1247-71DF-4F66-9887-6043B1968CE9}" srcOrd="0" destOrd="2" presId="urn:microsoft.com/office/officeart/2005/8/layout/hProcess6"/>
    <dgm:cxn modelId="{3D880E6E-C6D8-4127-A93A-673F45275A35}" type="presOf" srcId="{5AFE5EA2-2D4F-46E6-AA3B-5DE23E3597B8}" destId="{5B719D22-8431-4651-8D5E-AFDB04E56F3F}" srcOrd="0" destOrd="0" presId="urn:microsoft.com/office/officeart/2005/8/layout/hProcess6"/>
    <dgm:cxn modelId="{B09FCDAF-1285-4485-B9AF-CE3DBE602D58}" type="presOf" srcId="{F87D25DF-A67D-4C4C-B411-AA73F73CD596}" destId="{3FD21F5F-A32C-4A34-B23B-CFDB65F636BC}" srcOrd="0" destOrd="2" presId="urn:microsoft.com/office/officeart/2005/8/layout/hProcess6"/>
    <dgm:cxn modelId="{A1A07C60-0F1E-401E-BCAF-FCD59E8EC10C}" srcId="{5AFE5EA2-2D4F-46E6-AA3B-5DE23E3597B8}" destId="{055F2CFC-F5AD-4F3D-A330-81FC90A46912}" srcOrd="0" destOrd="0" parTransId="{A09F6163-054B-4A1C-A2F7-4A40EDB1B495}" sibTransId="{C06AD580-7D97-46F7-A776-45544EFBDE60}"/>
    <dgm:cxn modelId="{AD49FAD6-05C8-4E33-9681-7E726F27DB55}" srcId="{BCC01A80-0539-461A-AC9B-CEC59BDB5665}" destId="{7D1D1BA2-8678-4C8D-A22A-182384C0B2A4}" srcOrd="1" destOrd="0" parTransId="{C1DC4BD5-D15F-416E-99BF-915EED908110}" sibTransId="{274DDDD6-0D27-4B78-ACB9-18586EF603D9}"/>
    <dgm:cxn modelId="{18A3B585-9A82-4CD5-AE14-B938F73B9951}" srcId="{5AFE5EA2-2D4F-46E6-AA3B-5DE23E3597B8}" destId="{F87D25DF-A67D-4C4C-B411-AA73F73CD596}" srcOrd="2" destOrd="0" parTransId="{1FD46972-DD00-420C-8D39-13CDFF2542C3}" sibTransId="{6F1783AB-A6E8-4FC7-9026-C345DC103A2B}"/>
    <dgm:cxn modelId="{C55D30C4-2C14-47BA-A3B6-3A00BBD520D7}" type="presOf" srcId="{87FAD4D3-F9B9-481A-8BC7-A9E359C1F8D6}" destId="{5A0DC4D1-59A9-4664-B6D2-22A6555F095F}" srcOrd="1" destOrd="3" presId="urn:microsoft.com/office/officeart/2005/8/layout/hProcess6"/>
    <dgm:cxn modelId="{B0320236-8C7C-42EB-9DC0-B8C5A4D084C7}" srcId="{BCC01A80-0539-461A-AC9B-CEC59BDB5665}" destId="{5E0B18B2-0014-4AD6-A02B-421C81122412}" srcOrd="0" destOrd="0" parTransId="{1FA0D0E1-D880-437C-A95D-48B8278CE1FD}" sibTransId="{82C682CE-72F7-454A-832D-822B2E2AF937}"/>
    <dgm:cxn modelId="{4B195B3A-6569-4309-91D5-CB1E84DB47F3}" type="presParOf" srcId="{9A0076C3-FBD2-4679-9703-18495EAA45AF}" destId="{A943C765-6A5B-4FD6-A478-32BE3C90D551}" srcOrd="0" destOrd="0" presId="urn:microsoft.com/office/officeart/2005/8/layout/hProcess6"/>
    <dgm:cxn modelId="{2CC6B848-3FB9-4157-B902-EC4CF0EA70A4}" type="presParOf" srcId="{A943C765-6A5B-4FD6-A478-32BE3C90D551}" destId="{E8EB8414-0F4E-4D50-B225-D1E3C4BDB9A7}" srcOrd="0" destOrd="0" presId="urn:microsoft.com/office/officeart/2005/8/layout/hProcess6"/>
    <dgm:cxn modelId="{DE74B55B-000D-4D81-8186-D325D313A1C2}" type="presParOf" srcId="{A943C765-6A5B-4FD6-A478-32BE3C90D551}" destId="{722C138D-CABD-4052-984E-20D58D29130D}" srcOrd="1" destOrd="0" presId="urn:microsoft.com/office/officeart/2005/8/layout/hProcess6"/>
    <dgm:cxn modelId="{A90EBFCD-0A58-4516-BB3C-224CE2AA82CA}" type="presParOf" srcId="{A943C765-6A5B-4FD6-A478-32BE3C90D551}" destId="{1802159E-21E0-4DFC-91DA-72FDE6DC1954}" srcOrd="2" destOrd="0" presId="urn:microsoft.com/office/officeart/2005/8/layout/hProcess6"/>
    <dgm:cxn modelId="{2F290E27-4E4E-46F1-A130-41F7636FA62A}" type="presParOf" srcId="{A943C765-6A5B-4FD6-A478-32BE3C90D551}" destId="{744AF052-9023-4EB7-BBB4-B833B62E18CC}" srcOrd="3" destOrd="0" presId="urn:microsoft.com/office/officeart/2005/8/layout/hProcess6"/>
    <dgm:cxn modelId="{27342599-5D34-43D5-9647-31EDE9738239}" type="presParOf" srcId="{9A0076C3-FBD2-4679-9703-18495EAA45AF}" destId="{8261FC98-1D34-4E30-A50E-A51ADE242907}" srcOrd="1" destOrd="0" presId="urn:microsoft.com/office/officeart/2005/8/layout/hProcess6"/>
    <dgm:cxn modelId="{9E34B01E-1F8D-4CF3-B62E-3751B5E62EA8}" type="presParOf" srcId="{9A0076C3-FBD2-4679-9703-18495EAA45AF}" destId="{DF4D0303-929E-4B02-B21E-7ADFC6C55012}" srcOrd="2" destOrd="0" presId="urn:microsoft.com/office/officeart/2005/8/layout/hProcess6"/>
    <dgm:cxn modelId="{B1300193-051D-46BB-97B8-E09675AFEAAC}" type="presParOf" srcId="{DF4D0303-929E-4B02-B21E-7ADFC6C55012}" destId="{2F97EE7A-CB4D-4916-88C1-F22010943C9D}" srcOrd="0" destOrd="0" presId="urn:microsoft.com/office/officeart/2005/8/layout/hProcess6"/>
    <dgm:cxn modelId="{52A0C422-595D-4EDC-9F25-FC2ECDD76294}" type="presParOf" srcId="{DF4D0303-929E-4B02-B21E-7ADFC6C55012}" destId="{510E1247-71DF-4F66-9887-6043B1968CE9}" srcOrd="1" destOrd="0" presId="urn:microsoft.com/office/officeart/2005/8/layout/hProcess6"/>
    <dgm:cxn modelId="{2F8BF690-4A5A-40E3-9A2E-DEE33060848F}" type="presParOf" srcId="{DF4D0303-929E-4B02-B21E-7ADFC6C55012}" destId="{EEBEF83E-4AA8-4A5B-A6A4-A76CA62B434B}" srcOrd="2" destOrd="0" presId="urn:microsoft.com/office/officeart/2005/8/layout/hProcess6"/>
    <dgm:cxn modelId="{49E86AC7-70FA-43FD-80C1-914B373A9DF6}" type="presParOf" srcId="{DF4D0303-929E-4B02-B21E-7ADFC6C55012}" destId="{2AD72404-6729-4A5B-87E2-4EDE84B9B55F}" srcOrd="3" destOrd="0" presId="urn:microsoft.com/office/officeart/2005/8/layout/hProcess6"/>
    <dgm:cxn modelId="{243490CD-F388-4FD7-A751-5E5991ABD0C1}" type="presParOf" srcId="{9A0076C3-FBD2-4679-9703-18495EAA45AF}" destId="{AC045796-EC7C-4BE3-A8F7-159B58DDC95E}" srcOrd="3" destOrd="0" presId="urn:microsoft.com/office/officeart/2005/8/layout/hProcess6"/>
    <dgm:cxn modelId="{E69D50F4-4935-4D0D-A508-8FE521FF249C}" type="presParOf" srcId="{9A0076C3-FBD2-4679-9703-18495EAA45AF}" destId="{340524A5-71F1-45A5-B0CC-49FE5D4880A0}" srcOrd="4" destOrd="0" presId="urn:microsoft.com/office/officeart/2005/8/layout/hProcess6"/>
    <dgm:cxn modelId="{4A5710DC-EF42-4D17-AA45-292AFFB7C7CB}" type="presParOf" srcId="{340524A5-71F1-45A5-B0CC-49FE5D4880A0}" destId="{ABD9FF88-03A3-4B83-9973-9C27895FD01A}" srcOrd="0" destOrd="0" presId="urn:microsoft.com/office/officeart/2005/8/layout/hProcess6"/>
    <dgm:cxn modelId="{BD27724E-932F-4FDC-9FE9-F13E480F97D0}" type="presParOf" srcId="{340524A5-71F1-45A5-B0CC-49FE5D4880A0}" destId="{3FD21F5F-A32C-4A34-B23B-CFDB65F636BC}" srcOrd="1" destOrd="0" presId="urn:microsoft.com/office/officeart/2005/8/layout/hProcess6"/>
    <dgm:cxn modelId="{8243D743-F29B-4FEF-A384-AED9AEAE1148}" type="presParOf" srcId="{340524A5-71F1-45A5-B0CC-49FE5D4880A0}" destId="{5A0DC4D1-59A9-4664-B6D2-22A6555F095F}" srcOrd="2" destOrd="0" presId="urn:microsoft.com/office/officeart/2005/8/layout/hProcess6"/>
    <dgm:cxn modelId="{2EBEC51B-CAB8-4169-831A-07C6A36FBD1C}" type="presParOf" srcId="{340524A5-71F1-45A5-B0CC-49FE5D4880A0}" destId="{5B719D22-8431-4651-8D5E-AFDB04E56F3F}" srcOrd="3" destOrd="0" presId="urn:microsoft.com/office/officeart/2005/8/layout/hProcess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80FF597-94A8-4E5D-AA5B-0AD6F1D7A673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58782E2-C2E8-4E22-8B74-FF3E1DF3D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911B6D-7FDC-4614-998C-87336B4FA560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C20570A-64F7-4437-B863-8EC3C9F9B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F6126-F2DD-4B97-B378-34A677D2A8B9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D8DB7-FC6D-433E-B641-D9B0DBFB2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1DF4F-A112-4D4D-AA3B-B3C2EF9529A4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9CEBB-8918-4A65-9EBA-39EC93C7C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A1325-553F-4FF6-9664-E9BCAA977106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D3B13-0B8D-46D1-9876-F134924B2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E510F-F93D-40A8-9EE3-3EC6D4C1FDF0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77349-B86A-431D-AC64-85EE96E90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391-BDDF-4AF1-BC43-1C207E4BA1DA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CDE9B-EDD5-4064-87B3-364856828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1C594-6F0E-4558-AFE9-7972334DD0DF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52B50-7A8A-4BA5-8A61-220885026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23F53-5444-426D-8164-A73CBD88B4B3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129BA-526B-4430-9D05-C75709712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49E1D-5908-47B3-8F2B-79D2DADB9435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95B70-3253-4674-9E50-968EB6B40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E922D-DCD3-496F-BCAF-E5C114E963B4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1A9CD-A0C2-4CC3-8AF7-AFFC11FD6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94872-2549-4773-B485-462FAD6C7D89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0210E-C139-4554-8678-18AE4B138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590D2-D3E2-4393-9439-D96E1E21B7D5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D4539-79D9-45B5-A79B-4631AE087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31BA00-457C-4E69-9CB0-913F5C9E3F89}" type="datetimeFigureOut">
              <a:rPr lang="ru-RU"/>
              <a:pPr>
                <a:defRPr/>
              </a:pPr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223565-306D-4F52-9807-76F5EE04C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viewform?formkey=dHRSeFhkek1PNmtrYWxwbmtSWlZRLUE6MQ" TargetMode="External"/><Relationship Id="rId2" Type="http://schemas.openxmlformats.org/officeDocument/2006/relationships/hyperlink" Target="https://docs.google.com/spreadsheet/viewform?formkey=dGJ0N2V1Z1o5Q09ZSk5JSHJlYl9pTkE6M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viewform?formkey=dHl3R0h0dzMwYXo0VDhzZVpKTG41bFE6MQ" TargetMode="External"/><Relationship Id="rId2" Type="http://schemas.openxmlformats.org/officeDocument/2006/relationships/hyperlink" Target="https://docs.google.com/spreadsheet/viewform?formkey=dEZkN3oxcjkwLWtNSTA2RW1WYzI3UVE6M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gform?key=0Agkq3DlQSt9jdHRSeFhkek1PNmtrYWxwbmtSWlZRLUE&amp;gridId=0" TargetMode="External"/><Relationship Id="rId2" Type="http://schemas.openxmlformats.org/officeDocument/2006/relationships/hyperlink" Target="https://docs.google.com/spreadsheet/gform?key=0AiMXxhgn0lERdGJ0N2V1Z1o5Q09ZSk5JSHJlYl9pTkE&amp;hl=ru&amp;gridId=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ccc?key=0Am-0lfE7HsSidHl3R0h0dzMwYXo0VDhzZVpKTG41bFE" TargetMode="External"/><Relationship Id="rId2" Type="http://schemas.openxmlformats.org/officeDocument/2006/relationships/hyperlink" Target="https://docs.google.com/spreadsheet/gform?key=0AiRZiNYVy513dEZkN3oxcjkwLWtNSTA2RW1WYzI3UVE&amp;hl=ru&amp;gridId=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91044"/>
            <a:ext cx="6400800" cy="17526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Чернова Светлана Александровна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Учитель информатики и ИКТ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ЧОУ </a:t>
            </a:r>
            <a:r>
              <a:rPr lang="ru-RU" sz="25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«Гимназия </a:t>
            </a:r>
            <a:r>
              <a:rPr lang="ru-RU" sz="25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№1»</a:t>
            </a:r>
            <a:endParaRPr lang="ru-RU" sz="2500" dirty="0" smtClean="0">
              <a:ln>
                <a:solidFill>
                  <a:srgbClr val="002060"/>
                </a:solidFill>
              </a:ln>
              <a:solidFill>
                <a:srgbClr val="FFFFCC"/>
              </a:solidFill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345024"/>
            <a:ext cx="864396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Учебный проект по теме «Передача информации в компьютерных сетях». 9 класс </a:t>
            </a:r>
          </a:p>
        </p:txBody>
      </p:sp>
      <p:pic>
        <p:nvPicPr>
          <p:cNvPr id="2052" name="Рисунок 5" descr="Изображение в Буклет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785938"/>
            <a:ext cx="260350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6" descr="Рисунок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2071688"/>
            <a:ext cx="50720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  <a:ea typeface="+mn-ea"/>
                <a:cs typeface="+mn-cs"/>
              </a:rPr>
              <a:t>Вопросы проекта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142984"/>
            <a:ext cx="8429684" cy="5429288"/>
          </a:xfrm>
          <a:prstGeom prst="roundRect">
            <a:avLst>
              <a:gd name="adj" fmla="val 8722"/>
            </a:avLst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642938" y="1428750"/>
            <a:ext cx="7929562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latin typeface="Calibri" pitchFamily="34" charset="0"/>
              </a:rPr>
              <a:t>Основополагающий вопрос</a:t>
            </a:r>
          </a:p>
          <a:p>
            <a:r>
              <a:rPr lang="ru-RU" sz="3000"/>
              <a:t>Как себя защитить?</a:t>
            </a:r>
          </a:p>
          <a:p>
            <a:r>
              <a:rPr lang="ru-RU" sz="3000"/>
              <a:t> </a:t>
            </a:r>
          </a:p>
          <a:p>
            <a:r>
              <a:rPr lang="ru-RU" sz="3000" b="1">
                <a:latin typeface="Calibri" pitchFamily="34" charset="0"/>
              </a:rPr>
              <a:t>Проблемные вопросы</a:t>
            </a:r>
          </a:p>
          <a:p>
            <a:pPr>
              <a:buFont typeface="Wingdings" pitchFamily="2" charset="2"/>
              <a:buChar char="ü"/>
            </a:pPr>
            <a:r>
              <a:rPr lang="ru-RU" sz="3000"/>
              <a:t>Что хорошего/плохого в современном интернете? </a:t>
            </a:r>
          </a:p>
          <a:p>
            <a:pPr>
              <a:buFont typeface="Wingdings" pitchFamily="2" charset="2"/>
              <a:buChar char="ü"/>
            </a:pPr>
            <a:r>
              <a:rPr lang="ru-RU" sz="3200"/>
              <a:t>Как защитить себя в социальных сетях?</a:t>
            </a:r>
            <a:r>
              <a:rPr lang="ru-RU" sz="300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3200"/>
              <a:t>Как защитить свой компьютер?</a:t>
            </a:r>
            <a:r>
              <a:rPr lang="ru-RU" sz="3000"/>
              <a:t> 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  <a:ea typeface="+mn-ea"/>
                <a:cs typeface="+mn-cs"/>
              </a:rPr>
              <a:t>План проекта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142984"/>
            <a:ext cx="8429684" cy="5429288"/>
          </a:xfrm>
          <a:prstGeom prst="roundRect">
            <a:avLst>
              <a:gd name="adj" fmla="val 8722"/>
            </a:avLst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2" name="TextBox 4"/>
          <p:cNvSpPr txBox="1">
            <a:spLocks noChangeArrowheads="1"/>
          </p:cNvSpPr>
          <p:nvPr/>
        </p:nvSpPr>
        <p:spPr bwMode="auto">
          <a:xfrm>
            <a:off x="2071688" y="1341438"/>
            <a:ext cx="77152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Calibri" pitchFamily="34" charset="0"/>
              </a:rPr>
              <a:t>Продолжительность проекта</a:t>
            </a:r>
          </a:p>
          <a:p>
            <a:pPr algn="ctr"/>
            <a:r>
              <a:rPr lang="ru-RU" sz="3000" b="1">
                <a:latin typeface="Calibri" pitchFamily="34" charset="0"/>
              </a:rPr>
              <a:t>10 уроков - 5 недель</a:t>
            </a:r>
          </a:p>
          <a:p>
            <a:endParaRPr lang="ru-RU" sz="3000"/>
          </a:p>
        </p:txBody>
      </p:sp>
      <p:grpSp>
        <p:nvGrpSpPr>
          <p:cNvPr id="4103" name="Группа 11"/>
          <p:cNvGrpSpPr>
            <a:grpSpLocks/>
          </p:cNvGrpSpPr>
          <p:nvPr/>
        </p:nvGrpSpPr>
        <p:grpSpPr bwMode="auto">
          <a:xfrm>
            <a:off x="214313" y="857250"/>
            <a:ext cx="8572500" cy="7858125"/>
            <a:chOff x="214282" y="857232"/>
            <a:chExt cx="8572560" cy="7858156"/>
          </a:xfrm>
        </p:grpSpPr>
        <p:graphicFrame>
          <p:nvGraphicFramePr>
            <p:cNvPr id="5" name="Схема 4"/>
            <p:cNvGraphicFramePr/>
            <p:nvPr/>
          </p:nvGraphicFramePr>
          <p:xfrm>
            <a:off x="214282" y="857232"/>
            <a:ext cx="8572560" cy="78581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106" name="TextBox 6"/>
            <p:cNvSpPr txBox="1">
              <a:spLocks noChangeArrowheads="1"/>
            </p:cNvSpPr>
            <p:nvPr/>
          </p:nvSpPr>
          <p:spPr bwMode="auto">
            <a:xfrm>
              <a:off x="619584" y="3357562"/>
              <a:ext cx="23807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0070C0"/>
                  </a:solidFill>
                  <a:latin typeface="Arial Black" pitchFamily="34" charset="0"/>
                </a:rPr>
                <a:t>ОЗНАКОМИТЕЛЬНЫЙ</a:t>
              </a:r>
            </a:p>
          </p:txBody>
        </p:sp>
        <p:sp>
          <p:nvSpPr>
            <p:cNvPr id="4107" name="TextBox 7"/>
            <p:cNvSpPr txBox="1">
              <a:spLocks noChangeArrowheads="1"/>
            </p:cNvSpPr>
            <p:nvPr/>
          </p:nvSpPr>
          <p:spPr bwMode="auto">
            <a:xfrm>
              <a:off x="3051682" y="3357562"/>
              <a:ext cx="237757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0070C0"/>
                  </a:solidFill>
                  <a:latin typeface="Arial Black" pitchFamily="34" charset="0"/>
                </a:rPr>
                <a:t>ОРГАНИЗАЦИОННЫЙ</a:t>
              </a:r>
            </a:p>
          </p:txBody>
        </p:sp>
        <p:sp>
          <p:nvSpPr>
            <p:cNvPr id="4108" name="TextBox 8"/>
            <p:cNvSpPr txBox="1">
              <a:spLocks noChangeArrowheads="1"/>
            </p:cNvSpPr>
            <p:nvPr/>
          </p:nvSpPr>
          <p:spPr bwMode="auto">
            <a:xfrm>
              <a:off x="5786446" y="3357562"/>
              <a:ext cx="25779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0070C0"/>
                  </a:solidFill>
                  <a:latin typeface="Arial Black" pitchFamily="34" charset="0"/>
                </a:rPr>
                <a:t>ИССЛЕДОВАТЕЛЬСКИЙ</a:t>
              </a:r>
            </a:p>
          </p:txBody>
        </p:sp>
      </p:grpSp>
      <p:pic>
        <p:nvPicPr>
          <p:cNvPr id="4104" name="Picture 7" descr="D:\Биатлон_осень 2008\Фотографии\IMG_649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1285875"/>
            <a:ext cx="2357438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  <a:ea typeface="+mn-ea"/>
                <a:cs typeface="+mn-cs"/>
              </a:rPr>
              <a:t>Исследовательский этап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142984"/>
            <a:ext cx="8429684" cy="5429288"/>
          </a:xfrm>
          <a:prstGeom prst="roundRect">
            <a:avLst>
              <a:gd name="adj" fmla="val 8722"/>
            </a:avLst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6" name="TextBox 4"/>
          <p:cNvSpPr txBox="1">
            <a:spLocks noChangeArrowheads="1"/>
          </p:cNvSpPr>
          <p:nvPr/>
        </p:nvSpPr>
        <p:spPr bwMode="auto">
          <a:xfrm>
            <a:off x="857250" y="1285875"/>
            <a:ext cx="771525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Calibri" pitchFamily="34" charset="0"/>
              </a:rPr>
              <a:t>Темы опросов</a:t>
            </a:r>
          </a:p>
          <a:p>
            <a:pPr algn="ctr"/>
            <a:endParaRPr lang="ru-RU" sz="2000" b="1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/>
              <a:t>Spike Heel </a:t>
            </a:r>
            <a:r>
              <a:rPr lang="ru-RU" sz="3200"/>
              <a:t>(Лидер Мягкая О.): </a:t>
            </a:r>
            <a:r>
              <a:rPr lang="ru-RU" sz="3200">
                <a:hlinkClick r:id="rId2"/>
              </a:rPr>
              <a:t>Какое отношение у Вас к сети Интернет, его использованию, проблемам при работе в сети? </a:t>
            </a:r>
            <a:endParaRPr lang="ru-RU" sz="3200"/>
          </a:p>
          <a:p>
            <a:pPr>
              <a:buFont typeface="Wingdings" pitchFamily="2" charset="2"/>
              <a:buChar char="ü"/>
            </a:pPr>
            <a:r>
              <a:rPr lang="en-US" sz="3200" b="1"/>
              <a:t>ProSto</a:t>
            </a:r>
            <a:r>
              <a:rPr lang="ru-RU" sz="3200"/>
              <a:t> (Лидер Калинина Ю.): </a:t>
            </a:r>
            <a:r>
              <a:rPr lang="ru-RU" sz="3200">
                <a:hlinkClick r:id="rId3"/>
              </a:rPr>
              <a:t>Какое отношение у Вас к цензуре, средствам фильтрации и родительскому контролю в сети Интернет?</a:t>
            </a:r>
            <a:r>
              <a:rPr lang="ru-RU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  <a:ea typeface="+mn-ea"/>
                <a:cs typeface="+mn-cs"/>
              </a:rPr>
              <a:t>Исследовательский этап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142984"/>
            <a:ext cx="8429684" cy="5429288"/>
          </a:xfrm>
          <a:prstGeom prst="roundRect">
            <a:avLst>
              <a:gd name="adj" fmla="val 8722"/>
            </a:avLst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0" name="TextBox 4"/>
          <p:cNvSpPr txBox="1">
            <a:spLocks noChangeArrowheads="1"/>
          </p:cNvSpPr>
          <p:nvPr/>
        </p:nvSpPr>
        <p:spPr bwMode="auto">
          <a:xfrm>
            <a:off x="857250" y="1285875"/>
            <a:ext cx="771525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Calibri" pitchFamily="34" charset="0"/>
              </a:rPr>
              <a:t>Темы опросов</a:t>
            </a:r>
          </a:p>
          <a:p>
            <a:pPr>
              <a:buFont typeface="Wingdings" pitchFamily="2" charset="2"/>
              <a:buChar char="ü"/>
            </a:pPr>
            <a:r>
              <a:rPr lang="ru-RU" sz="3200" b="1"/>
              <a:t>Lazy_Ducks-вирусные аналитики </a:t>
            </a:r>
            <a:r>
              <a:rPr lang="ru-RU" sz="3200"/>
              <a:t>(Лидер Никифоров А.): </a:t>
            </a:r>
            <a:r>
              <a:rPr lang="ru-RU" sz="3200">
                <a:hlinkClick r:id="rId2"/>
              </a:rPr>
              <a:t>Какое у Вас отношение к Социальным сетям, их использованию, достоинствам и опасностям?</a:t>
            </a:r>
            <a:r>
              <a:rPr lang="ru-RU" sz="320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3200" b="1"/>
              <a:t>Kaspers-вирусные аналитики </a:t>
            </a:r>
            <a:r>
              <a:rPr lang="ru-RU" sz="3200"/>
              <a:t>(Лидер Помазан И.): </a:t>
            </a:r>
            <a:r>
              <a:rPr lang="ru-RU" sz="3200">
                <a:hlinkClick r:id="rId3"/>
              </a:rPr>
              <a:t>Что Вы знаете и как относитесь к средствам защиты компьютеров в сети Интернет? </a:t>
            </a:r>
            <a:endParaRPr lang="ru-RU" sz="3200"/>
          </a:p>
          <a:p>
            <a:endParaRPr lang="ru-RU" sz="3000" b="1">
              <a:latin typeface="Calibri" pitchFamily="34" charset="0"/>
            </a:endParaRPr>
          </a:p>
          <a:p>
            <a:endParaRPr lang="ru-RU" sz="3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  <a:ea typeface="+mn-ea"/>
                <a:cs typeface="+mn-cs"/>
              </a:rPr>
              <a:t>Исследовательский этап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142984"/>
            <a:ext cx="8429684" cy="5429288"/>
          </a:xfrm>
          <a:prstGeom prst="roundRect">
            <a:avLst>
              <a:gd name="adj" fmla="val 8722"/>
            </a:avLst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4" name="TextBox 4"/>
          <p:cNvSpPr txBox="1">
            <a:spLocks noChangeArrowheads="1"/>
          </p:cNvSpPr>
          <p:nvPr/>
        </p:nvSpPr>
        <p:spPr bwMode="auto">
          <a:xfrm>
            <a:off x="857250" y="1285875"/>
            <a:ext cx="771525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Calibri" pitchFamily="34" charset="0"/>
              </a:rPr>
              <a:t>Результаты опросов</a:t>
            </a:r>
          </a:p>
          <a:p>
            <a:pPr algn="ctr"/>
            <a:endParaRPr lang="ru-RU" sz="2000" b="1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/>
              <a:t>Spike Heel </a:t>
            </a:r>
            <a:r>
              <a:rPr lang="ru-RU" sz="3200"/>
              <a:t>(Лидер Мягкая О.): </a:t>
            </a:r>
            <a:r>
              <a:rPr lang="ru-RU" sz="3200">
                <a:hlinkClick r:id="rId2"/>
              </a:rPr>
              <a:t>Какое отношение у Вас к сети Интернет, его использованию, проблемам при работе в сети? </a:t>
            </a:r>
            <a:endParaRPr lang="ru-RU" sz="3200"/>
          </a:p>
          <a:p>
            <a:pPr>
              <a:buFont typeface="Wingdings" pitchFamily="2" charset="2"/>
              <a:buChar char="ü"/>
            </a:pPr>
            <a:r>
              <a:rPr lang="en-US" sz="3200" b="1"/>
              <a:t>ProSto</a:t>
            </a:r>
            <a:r>
              <a:rPr lang="ru-RU" sz="3200"/>
              <a:t> (Лидер Калинина Ю.): </a:t>
            </a:r>
            <a:r>
              <a:rPr lang="ru-RU" sz="3200">
                <a:hlinkClick r:id="rId3"/>
              </a:rPr>
              <a:t>Какое отношение у Вас к цензуре, средствам фильтрации и родительскому контролю в сети Интернет?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  <a:ea typeface="+mn-ea"/>
                <a:cs typeface="+mn-cs"/>
              </a:rPr>
              <a:t>Исследовательский этап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142984"/>
            <a:ext cx="8429684" cy="5429288"/>
          </a:xfrm>
          <a:prstGeom prst="roundRect">
            <a:avLst>
              <a:gd name="adj" fmla="val 8722"/>
            </a:avLst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8" name="TextBox 4"/>
          <p:cNvSpPr txBox="1">
            <a:spLocks noChangeArrowheads="1"/>
          </p:cNvSpPr>
          <p:nvPr/>
        </p:nvSpPr>
        <p:spPr bwMode="auto">
          <a:xfrm>
            <a:off x="857250" y="1285875"/>
            <a:ext cx="771525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Calibri" pitchFamily="34" charset="0"/>
              </a:rPr>
              <a:t>Результаты опросов</a:t>
            </a:r>
          </a:p>
          <a:p>
            <a:pPr>
              <a:buFont typeface="Wingdings" pitchFamily="2" charset="2"/>
              <a:buChar char="ü"/>
            </a:pPr>
            <a:r>
              <a:rPr lang="ru-RU" sz="3200" b="1"/>
              <a:t>Lazy_Ducks-вирусные аналитики </a:t>
            </a:r>
            <a:r>
              <a:rPr lang="ru-RU" sz="3200"/>
              <a:t>(Лидер Никифоров А.): </a:t>
            </a:r>
            <a:r>
              <a:rPr lang="ru-RU" sz="3200">
                <a:hlinkClick r:id="rId2"/>
              </a:rPr>
              <a:t>Какое у Вас отношение к Социальным сетям, их использованию, достоинствам и опасностям? </a:t>
            </a:r>
            <a:endParaRPr lang="ru-RU" sz="3200"/>
          </a:p>
          <a:p>
            <a:pPr>
              <a:buFont typeface="Wingdings" pitchFamily="2" charset="2"/>
              <a:buChar char="ü"/>
            </a:pPr>
            <a:r>
              <a:rPr lang="ru-RU" sz="3200" b="1"/>
              <a:t>Kaspers-вирусные аналитики </a:t>
            </a:r>
            <a:r>
              <a:rPr lang="ru-RU" sz="3200"/>
              <a:t>(Лидер Помазан И.): </a:t>
            </a:r>
            <a:r>
              <a:rPr lang="ru-RU" sz="3200">
                <a:hlinkClick r:id="rId3"/>
              </a:rPr>
              <a:t>Что Вы знаете и как относитесь к средствам защиты компьютеров в сети Интернет?</a:t>
            </a:r>
            <a:r>
              <a:rPr lang="ru-RU" sz="3200"/>
              <a:t> </a:t>
            </a:r>
          </a:p>
          <a:p>
            <a:endParaRPr lang="ru-RU" sz="3000" b="1">
              <a:latin typeface="Calibri" pitchFamily="34" charset="0"/>
            </a:endParaRPr>
          </a:p>
          <a:p>
            <a:endParaRPr lang="ru-RU" sz="3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857364"/>
            <a:ext cx="6400800" cy="4572032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u="sng" dirty="0" err="1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E-mail</a:t>
            </a:r>
            <a:r>
              <a:rPr lang="ru-RU" sz="4000" u="sng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 руководителя проекта: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err="1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svalcher@mail.ru</a:t>
            </a:r>
            <a:endParaRPr lang="ru-RU" sz="4000" dirty="0" smtClean="0">
              <a:ln>
                <a:solidFill>
                  <a:srgbClr val="002060"/>
                </a:solidFill>
              </a:ln>
              <a:solidFill>
                <a:srgbClr val="FFFFCC"/>
              </a:solidFill>
              <a:latin typeface="Impact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000" u="sng" dirty="0" err="1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Вики-сайт</a:t>
            </a:r>
            <a:r>
              <a:rPr lang="ru-RU" sz="4000" u="sng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http://</a:t>
            </a:r>
            <a:r>
              <a:rPr lang="en-US" sz="4000" dirty="0" err="1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novowiki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.</a:t>
            </a:r>
            <a:r>
              <a:rPr lang="ru-RU" sz="4000" dirty="0" err="1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ru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FFFFCC"/>
                </a:solidFill>
                <a:latin typeface="Impact" pitchFamily="34" charset="0"/>
              </a:rPr>
              <a:t>/</a:t>
            </a:r>
            <a:endParaRPr lang="en-US" sz="4000" dirty="0" smtClean="0">
              <a:ln>
                <a:solidFill>
                  <a:srgbClr val="002060"/>
                </a:solidFill>
              </a:ln>
              <a:solidFill>
                <a:srgbClr val="FFFFCC"/>
              </a:solidFill>
              <a:latin typeface="Impact" pitchFamily="34" charset="0"/>
            </a:endParaRPr>
          </a:p>
        </p:txBody>
      </p:sp>
      <p:pic>
        <p:nvPicPr>
          <p:cNvPr id="10243" name="Рисунок 5" descr="Изображение в Буклет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357188"/>
            <a:ext cx="18796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304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Wingdings</vt:lpstr>
      <vt:lpstr>Arial Black</vt:lpstr>
      <vt:lpstr>Тема Office</vt:lpstr>
      <vt:lpstr>Слайд 1</vt:lpstr>
      <vt:lpstr>Вопросы проекта</vt:lpstr>
      <vt:lpstr>План проекта</vt:lpstr>
      <vt:lpstr>Исследовательский этап</vt:lpstr>
      <vt:lpstr>Исследовательский этап</vt:lpstr>
      <vt:lpstr>Исследовательский этап</vt:lpstr>
      <vt:lpstr>Исследовательский этап</vt:lpstr>
      <vt:lpstr>Слайд 8</vt:lpstr>
    </vt:vector>
  </TitlesOfParts>
  <Company>МОУ "Гимназия №6"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УЧИТЕЛЯ ИНФОРМАТИКИ</dc:title>
  <dc:creator>Бекар</dc:creator>
  <cp:lastModifiedBy>Бекар</cp:lastModifiedBy>
  <cp:revision>64</cp:revision>
  <cp:lastPrinted>2010-03-25T04:57:55Z</cp:lastPrinted>
  <dcterms:created xsi:type="dcterms:W3CDTF">2010-03-24T14:32:10Z</dcterms:created>
  <dcterms:modified xsi:type="dcterms:W3CDTF">2012-11-02T18:37:43Z</dcterms:modified>
</cp:coreProperties>
</file>